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809" r:id="rId6"/>
    <p:sldId id="265" r:id="rId7"/>
    <p:sldId id="258" r:id="rId8"/>
    <p:sldId id="259" r:id="rId9"/>
    <p:sldId id="673" r:id="rId10"/>
    <p:sldId id="838" r:id="rId11"/>
    <p:sldId id="839" r:id="rId12"/>
    <p:sldId id="840" r:id="rId13"/>
    <p:sldId id="841" r:id="rId14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809"/>
            <p14:sldId id="265"/>
            <p14:sldId id="258"/>
            <p14:sldId id="259"/>
            <p14:sldId id="673"/>
            <p14:sldId id="838"/>
            <p14:sldId id="839"/>
            <p14:sldId id="840"/>
            <p14:sldId id="8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3129391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Madison Fougere – Systems Team Lead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Embry-Riddle Aeronautical University </a:t>
            </a:r>
            <a:br>
              <a:rPr lang="en-US" sz="2400" dirty="0"/>
            </a:br>
            <a:r>
              <a:rPr lang="en-US" sz="2400" dirty="0"/>
              <a:t>Arizona Space Grant Consortium Symposium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April 3</a:t>
            </a:r>
            <a:r>
              <a:rPr lang="en-US" sz="2400" baseline="30000" dirty="0"/>
              <a:t>rd</a:t>
            </a:r>
            <a:r>
              <a:rPr lang="en-US" sz="2400" dirty="0"/>
              <a:t>,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411767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EagleSat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362355" y="382244"/>
            <a:ext cx="2329103" cy="183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30" y="945314"/>
            <a:ext cx="3091751" cy="7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Systems Team Purpose</a:t>
            </a:r>
          </a:p>
          <a:p>
            <a:r>
              <a:rPr lang="en-US" dirty="0"/>
              <a:t>Successes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Current/Future Work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Scientific Goals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n-lt"/>
              </a:rPr>
              <a:t>Memory degradation experiment (MDE)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Cosmic Ray Payload (CRP)</a:t>
            </a:r>
            <a:endParaRPr lang="en-US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dirty="0"/>
              <a:t>Spacecraft – 3U CubeSat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5219" r="31439"/>
          <a:stretch/>
        </p:blipFill>
        <p:spPr>
          <a:xfrm rot="16200000">
            <a:off x="4493766" y="845949"/>
            <a:ext cx="3204466" cy="73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Team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n-lt"/>
              </a:rPr>
              <a:t>Many young members of the team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n-lt"/>
              </a:rPr>
              <a:t>Learn about systems engineering</a:t>
            </a:r>
          </a:p>
          <a:p>
            <a:pPr>
              <a:lnSpc>
                <a:spcPct val="100000"/>
              </a:lnSpc>
            </a:pPr>
            <a:r>
              <a:rPr lang="en-US" dirty="0"/>
              <a:t>System level integration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n-lt"/>
              </a:rPr>
              <a:t>Work to bring different parts of the project together</a:t>
            </a:r>
          </a:p>
          <a:p>
            <a:pPr>
              <a:lnSpc>
                <a:spcPct val="100000"/>
              </a:lnSpc>
            </a:pPr>
            <a:r>
              <a:rPr lang="en-US" dirty="0"/>
              <a:t>Deliverable Documents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n-lt"/>
              </a:rPr>
              <a:t>Safety documentation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n-lt"/>
              </a:rPr>
              <a:t>Project Schedule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and Verification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Dedicated team members</a:t>
            </a:r>
          </a:p>
          <a:p>
            <a:pPr marL="685154" lvl="1" indent="-227965"/>
            <a:r>
              <a:rPr lang="en-US" dirty="0">
                <a:latin typeface="+mn-lt"/>
              </a:rPr>
              <a:t>Good meeting attendance</a:t>
            </a:r>
          </a:p>
          <a:p>
            <a:pPr marL="685154" lvl="1" indent="-227965"/>
            <a:r>
              <a:rPr lang="en-US" dirty="0">
                <a:latin typeface="+mn-lt"/>
              </a:rPr>
              <a:t>Quality work</a:t>
            </a:r>
          </a:p>
          <a:p>
            <a:pPr marL="685154" lvl="1" indent="-227965"/>
            <a:r>
              <a:rPr lang="en-US" dirty="0">
                <a:latin typeface="+mn-lt"/>
              </a:rPr>
              <a:t>Strong desire to learn</a:t>
            </a:r>
          </a:p>
          <a:p>
            <a:pPr marL="227965" indent="-227965"/>
            <a:r>
              <a:rPr lang="en-US" dirty="0"/>
              <a:t>Fall deliverables</a:t>
            </a:r>
          </a:p>
          <a:p>
            <a:pPr marL="685154" lvl="1" indent="-227965"/>
            <a:r>
              <a:rPr lang="en-US" dirty="0">
                <a:latin typeface="+mn-lt"/>
              </a:rPr>
              <a:t>Safety Documentation</a:t>
            </a:r>
          </a:p>
          <a:p>
            <a:pPr marL="227965" indent="-227965"/>
            <a:r>
              <a:rPr lang="en-US" dirty="0"/>
              <a:t>Spring work</a:t>
            </a:r>
          </a:p>
          <a:p>
            <a:pPr marL="685154" lvl="1" indent="-227965"/>
            <a:r>
              <a:rPr lang="en-US" dirty="0">
                <a:latin typeface="+mn-lt"/>
              </a:rPr>
              <a:t>Flow charts</a:t>
            </a:r>
          </a:p>
          <a:p>
            <a:pPr marL="685154" lvl="1" indent="-227965"/>
            <a:r>
              <a:rPr lang="en-US" dirty="0">
                <a:latin typeface="+mn-lt"/>
              </a:rPr>
              <a:t>Block diagrams</a:t>
            </a:r>
          </a:p>
          <a:p>
            <a:pPr marL="685154" lvl="1" indent="-227965"/>
            <a:r>
              <a:rPr lang="en-US" dirty="0">
                <a:latin typeface="+mn-lt"/>
              </a:rPr>
              <a:t>Testing Procedures</a:t>
            </a: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Successes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Completely new team</a:t>
            </a:r>
          </a:p>
          <a:p>
            <a:pPr marL="685154" lvl="1" indent="-227965"/>
            <a:r>
              <a:rPr lang="en-US" dirty="0">
                <a:latin typeface="+mn-lt"/>
              </a:rPr>
              <a:t>New members to </a:t>
            </a:r>
            <a:r>
              <a:rPr lang="en-US" dirty="0" err="1">
                <a:latin typeface="+mn-lt"/>
              </a:rPr>
              <a:t>EagleSat</a:t>
            </a:r>
            <a:r>
              <a:rPr lang="en-US" dirty="0">
                <a:latin typeface="+mn-lt"/>
              </a:rPr>
              <a:t> program</a:t>
            </a:r>
          </a:p>
          <a:p>
            <a:pPr marL="685154" lvl="1" indent="-227965"/>
            <a:r>
              <a:rPr lang="en-US" dirty="0">
                <a:latin typeface="+mn-lt"/>
              </a:rPr>
              <a:t>Steep Learning Curve</a:t>
            </a:r>
          </a:p>
          <a:p>
            <a:pPr marL="227965" indent="-227965"/>
            <a:r>
              <a:rPr lang="en-US" dirty="0"/>
              <a:t>Young team</a:t>
            </a:r>
          </a:p>
          <a:p>
            <a:pPr marL="685154" lvl="1" indent="-227965"/>
            <a:r>
              <a:rPr lang="en-US" dirty="0">
                <a:latin typeface="+mn-lt"/>
              </a:rPr>
              <a:t>2 freshman</a:t>
            </a:r>
          </a:p>
          <a:p>
            <a:pPr marL="685154" lvl="1" indent="-227965"/>
            <a:r>
              <a:rPr lang="en-US" dirty="0">
                <a:latin typeface="+mn-lt"/>
              </a:rPr>
              <a:t>2 sophomores</a:t>
            </a:r>
          </a:p>
          <a:p>
            <a:pPr marL="227965" indent="-227965"/>
            <a:r>
              <a:rPr lang="en-US" dirty="0"/>
              <a:t>Busy team</a:t>
            </a:r>
          </a:p>
          <a:p>
            <a:pPr marL="685154" lvl="1" indent="-227965"/>
            <a:r>
              <a:rPr lang="en-US" dirty="0">
                <a:latin typeface="+mn-lt"/>
              </a:rPr>
              <a:t>All team members are pursuing engineering degrees</a:t>
            </a:r>
          </a:p>
          <a:p>
            <a:pPr marL="685154" lvl="1" indent="-227965"/>
            <a:r>
              <a:rPr lang="en-US" dirty="0">
                <a:latin typeface="+mn-lt"/>
              </a:rPr>
              <a:t>3 members had to leave the team</a:t>
            </a:r>
          </a:p>
          <a:p>
            <a:pPr marL="227965" indent="-227965"/>
            <a:r>
              <a:rPr lang="en-US" dirty="0"/>
              <a:t>Ca</a:t>
            </a:r>
            <a:r>
              <a:rPr lang="en-US" dirty="0">
                <a:latin typeface="+mn-lt"/>
              </a:rPr>
              <a:t>mpus closures</a:t>
            </a:r>
          </a:p>
          <a:p>
            <a:pPr marL="685154" lvl="1" indent="-227965"/>
            <a:r>
              <a:rPr lang="en-US" dirty="0">
                <a:latin typeface="+mn-lt"/>
              </a:rPr>
              <a:t>Plague has severely limited lab access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Block Diagrams of every system</a:t>
            </a:r>
          </a:p>
          <a:p>
            <a:pPr marL="685154" lvl="1" indent="-227965"/>
            <a:r>
              <a:rPr lang="en-US" dirty="0">
                <a:latin typeface="+mn-lt"/>
              </a:rPr>
              <a:t>Work with other teams to develop</a:t>
            </a:r>
          </a:p>
          <a:p>
            <a:pPr marL="685154" lvl="1" indent="-227965"/>
            <a:r>
              <a:rPr lang="en-US" dirty="0">
                <a:latin typeface="+mn-lt"/>
              </a:rPr>
              <a:t>For use by onboard computer team in software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Current/Future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1E8B8-54EC-4B94-953C-7E46E6A8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7" y="2456551"/>
            <a:ext cx="2638863" cy="3801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33F7E4-09EE-4B19-8374-17C1F8D246CF}"/>
              </a:ext>
            </a:extLst>
          </p:cNvPr>
          <p:cNvSpPr txBox="1">
            <a:spLocks/>
          </p:cNvSpPr>
          <p:nvPr/>
        </p:nvSpPr>
        <p:spPr>
          <a:xfrm>
            <a:off x="3413680" y="2456551"/>
            <a:ext cx="1752209" cy="4233556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Safe mode block diagram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D9B51-3722-48E7-8B72-28E55A3C2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80" y="2456551"/>
            <a:ext cx="3416390" cy="3459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DFB2ED-8A70-48C3-9539-42F51E9FE609}"/>
              </a:ext>
            </a:extLst>
          </p:cNvPr>
          <p:cNvSpPr txBox="1">
            <a:spLocks/>
          </p:cNvSpPr>
          <p:nvPr/>
        </p:nvSpPr>
        <p:spPr>
          <a:xfrm>
            <a:off x="9246684" y="2456551"/>
            <a:ext cx="1752209" cy="4233556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Detumble mode block diagram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276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Test Procedures</a:t>
            </a:r>
          </a:p>
          <a:p>
            <a:pPr marL="685154" lvl="1" indent="-227965"/>
            <a:r>
              <a:rPr lang="en-US" dirty="0">
                <a:latin typeface="+mn-lt"/>
              </a:rPr>
              <a:t>How each system needs to be tested</a:t>
            </a:r>
          </a:p>
          <a:p>
            <a:pPr marL="685154" lvl="1" indent="-227965"/>
            <a:r>
              <a:rPr lang="en-US" dirty="0">
                <a:latin typeface="+mn-lt"/>
              </a:rPr>
              <a:t>How tests are passed or failed</a:t>
            </a:r>
          </a:p>
          <a:p>
            <a:pPr marL="227965" indent="-227965"/>
            <a:r>
              <a:rPr lang="en-US" dirty="0"/>
              <a:t>Validation/Verification</a:t>
            </a:r>
          </a:p>
          <a:p>
            <a:pPr marL="685154" lvl="1" indent="-227965"/>
            <a:r>
              <a:rPr lang="en-US" dirty="0">
                <a:latin typeface="+mn-lt"/>
              </a:rPr>
              <a:t>Ensure systems work as they were intended</a:t>
            </a:r>
          </a:p>
          <a:p>
            <a:pPr marL="685154" lvl="1" indent="-227965"/>
            <a:r>
              <a:rPr lang="en-US" dirty="0">
                <a:latin typeface="+mn-lt"/>
              </a:rPr>
              <a:t>Ensure system intentions were correct for mission</a:t>
            </a:r>
          </a:p>
          <a:p>
            <a:pPr marL="227965" indent="-227965"/>
            <a:r>
              <a:rPr lang="en-US" dirty="0"/>
              <a:t>System Integration</a:t>
            </a:r>
          </a:p>
          <a:p>
            <a:pPr marL="685154" lvl="1" indent="-227965"/>
            <a:r>
              <a:rPr lang="en-US" dirty="0">
                <a:latin typeface="+mn-lt"/>
              </a:rPr>
              <a:t>Combine systems effectively to produce a proper Cube Satellite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ea typeface="Tahoma"/>
                <a:cs typeface="Tahoma"/>
              </a:rPr>
              <a:t>Current/Future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7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01452" y="2806249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362355" y="342530"/>
            <a:ext cx="2329103" cy="1831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4" y="905600"/>
            <a:ext cx="3091751" cy="7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8261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RHCWVWTZRMYC-44-1017</_dlc_DocId>
    <_dlc_DocIdUrl xmlns="2bf2d388-9b68-4952-9bcd-945bcd3bc124">
      <Url>https://myerauedu.sharepoint.com/teams/PR_College_of_Engineering/PC_EAGLESAT/_layouts/15/DocIdRedir.aspx?ID=RHCWVWTZRMYC-44-1017</Url>
      <Description>RHCWVWTZRMYC-44-1017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7526AD8-9BD7-4B19-B35C-DAC2B4A3F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schemas.microsoft.com/office/2006/documentManagement/types"/>
    <ds:schemaRef ds:uri="bf192eb6-175c-4ee1-9b68-ebc3cf1a256d"/>
    <ds:schemaRef ds:uri="http://purl.org/dc/elements/1.1/"/>
    <ds:schemaRef ds:uri="http://schemas.microsoft.com/office/2006/metadata/properties"/>
    <ds:schemaRef ds:uri="6c160ac7-2e9f-4006-94dd-bfed52f16d0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bf2d388-9b68-4952-9bcd-945bcd3bc1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249</Words>
  <Application>Microsoft Office PowerPoint</Application>
  <PresentationFormat>Widescreen</PresentationFormat>
  <Paragraphs>77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EagleSat Theme</vt:lpstr>
      <vt:lpstr>PowerPoint Presentation</vt:lpstr>
      <vt:lpstr>Outline</vt:lpstr>
      <vt:lpstr>Project Overview</vt:lpstr>
      <vt:lpstr>Systems Team Purpose</vt:lpstr>
      <vt:lpstr>Successes </vt:lpstr>
      <vt:lpstr>Challenges</vt:lpstr>
      <vt:lpstr>Current/Future Work</vt:lpstr>
      <vt:lpstr>Current/Future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Barthenheier, Lauren M.</dc:creator>
  <cp:lastModifiedBy>M Fougere</cp:lastModifiedBy>
  <cp:revision>47</cp:revision>
  <dcterms:modified xsi:type="dcterms:W3CDTF">2020-04-03T23:26:49Z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50f1d19d-95c8-4c14-8138-f50fac04008c</vt:lpwstr>
  </property>
</Properties>
</file>